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797675" cy="9926638"/>
  <p:custDataLst>
    <p:tags r:id="rId6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iCyrPty2DuKQh2jD9+W+LkgT9z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heme" Target="theme/theme1.xml"/><Relationship Id="rId5" Type="http://schemas.openxmlformats.org/officeDocument/2006/relationships/handoutMaster" Target="handoutMasters/handoutMaster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9B65F7-BD3D-4396-8D91-F971F63C8A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D7654-8B29-41E1-84D2-4976CA43F5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62854-DBF4-4E9A-99F2-08B03235ABA3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6844D-121C-4E27-AD60-911EB784B7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989803-A35B-41A5-9BC6-59AF571017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B3F5F-8062-418F-B147-FEE2B0467A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426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639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marL="914400" lvl="1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marL="1371600" lvl="2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marL="1828800" lvl="3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marL="2286000" lvl="4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 b="1"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marL="914400" lvl="1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marL="1371600" lvl="2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marL="1828800" lvl="3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marL="2286000" lvl="4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/>
          <p:nvPr/>
        </p:nvSpPr>
        <p:spPr>
          <a:xfrm>
            <a:off x="0" y="-20550"/>
            <a:ext cx="12192000" cy="143712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 cmpd="sng">
            <a:solidFill>
              <a:srgbClr val="32538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" name="Google Shape;50;p1"/>
          <p:cNvGrpSpPr/>
          <p:nvPr/>
        </p:nvGrpSpPr>
        <p:grpSpPr>
          <a:xfrm>
            <a:off x="2897925" y="1482880"/>
            <a:ext cx="1121903" cy="461928"/>
            <a:chOff x="0" y="0"/>
            <a:chExt cx="1121901" cy="461927"/>
          </a:xfrm>
          <a:solidFill>
            <a:schemeClr val="accent1"/>
          </a:solidFill>
        </p:grpSpPr>
        <p:sp>
          <p:nvSpPr>
            <p:cNvPr id="51" name="Google Shape;51;p1"/>
            <p:cNvSpPr/>
            <p:nvPr/>
          </p:nvSpPr>
          <p:spPr>
            <a:xfrm>
              <a:off x="0" y="0"/>
              <a:ext cx="1121901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09356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"/>
            <p:cNvSpPr txBox="1"/>
            <p:nvPr/>
          </p:nvSpPr>
          <p:spPr>
            <a:xfrm>
              <a:off x="74619" y="107873"/>
              <a:ext cx="972663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Valberedning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53" name="Google Shape;53;p1"/>
          <p:cNvSpPr txBox="1"/>
          <p:nvPr/>
        </p:nvSpPr>
        <p:spPr>
          <a:xfrm>
            <a:off x="174861" y="541979"/>
            <a:ext cx="1273122" cy="280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Styrelsemöten</a:t>
            </a:r>
            <a:endParaRPr/>
          </a:p>
        </p:txBody>
      </p:sp>
      <p:sp>
        <p:nvSpPr>
          <p:cNvPr id="54" name="Google Shape;54;p1"/>
          <p:cNvSpPr txBox="1"/>
          <p:nvPr/>
        </p:nvSpPr>
        <p:spPr>
          <a:xfrm>
            <a:off x="174861" y="1557849"/>
            <a:ext cx="807598" cy="280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Styrelse</a:t>
            </a:r>
            <a:endParaRPr/>
          </a:p>
        </p:txBody>
      </p:sp>
      <p:sp>
        <p:nvSpPr>
          <p:cNvPr id="55" name="Google Shape;55;p1"/>
          <p:cNvSpPr txBox="1"/>
          <p:nvPr/>
        </p:nvSpPr>
        <p:spPr>
          <a:xfrm>
            <a:off x="174862" y="2091427"/>
            <a:ext cx="86766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Ekonomi</a:t>
            </a:r>
            <a:endParaRPr/>
          </a:p>
        </p:txBody>
      </p:sp>
      <p:sp>
        <p:nvSpPr>
          <p:cNvPr id="56" name="Google Shape;56;p1"/>
          <p:cNvSpPr txBox="1"/>
          <p:nvPr/>
        </p:nvSpPr>
        <p:spPr>
          <a:xfrm>
            <a:off x="178520" y="2634977"/>
            <a:ext cx="834507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Sponsor</a:t>
            </a:r>
            <a:endParaRPr/>
          </a:p>
        </p:txBody>
      </p:sp>
      <p:sp>
        <p:nvSpPr>
          <p:cNvPr id="57" name="Google Shape;57;p1"/>
          <p:cNvSpPr txBox="1"/>
          <p:nvPr/>
        </p:nvSpPr>
        <p:spPr>
          <a:xfrm>
            <a:off x="178520" y="3081498"/>
            <a:ext cx="1060319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Fastighet</a:t>
            </a:r>
            <a:endParaRPr/>
          </a:p>
        </p:txBody>
      </p:sp>
      <p:sp>
        <p:nvSpPr>
          <p:cNvPr id="58" name="Google Shape;58;p1"/>
          <p:cNvSpPr txBox="1"/>
          <p:nvPr/>
        </p:nvSpPr>
        <p:spPr>
          <a:xfrm>
            <a:off x="174861" y="3678421"/>
            <a:ext cx="1162738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Abonnemang</a:t>
            </a:r>
            <a:endParaRPr/>
          </a:p>
        </p:txBody>
      </p:sp>
      <p:sp>
        <p:nvSpPr>
          <p:cNvPr id="59" name="Google Shape;59;p1"/>
          <p:cNvSpPr txBox="1"/>
          <p:nvPr/>
        </p:nvSpPr>
        <p:spPr>
          <a:xfrm>
            <a:off x="174861" y="3834603"/>
            <a:ext cx="807598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Motion</a:t>
            </a:r>
            <a:endParaRPr/>
          </a:p>
        </p:txBody>
      </p:sp>
      <p:sp>
        <p:nvSpPr>
          <p:cNvPr id="60" name="Google Shape;60;p1"/>
          <p:cNvSpPr txBox="1"/>
          <p:nvPr/>
        </p:nvSpPr>
        <p:spPr>
          <a:xfrm>
            <a:off x="6982699" y="685987"/>
            <a:ext cx="1090385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Calibri"/>
              <a:buNone/>
            </a:pPr>
            <a:r>
              <a:rPr lang="en-US" sz="1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Vision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Calibri"/>
              <a:buNone/>
            </a:pPr>
            <a:r>
              <a:rPr lang="en-US" sz="11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Värderingar</a:t>
            </a:r>
            <a:endParaRPr lang="en-US" sz="11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Calibri"/>
              <a:buNone/>
            </a:pPr>
            <a:r>
              <a:rPr lang="en-US" sz="1100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(</a:t>
            </a:r>
            <a:r>
              <a:rPr lang="en-US" sz="1100" dirty="0" err="1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Includera</a:t>
            </a:r>
            <a:r>
              <a:rPr lang="en-US" sz="1100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1100" dirty="0" err="1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timtränare</a:t>
            </a:r>
            <a:r>
              <a:rPr lang="en-US" sz="1100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)</a:t>
            </a:r>
            <a:endParaRPr dirty="0"/>
          </a:p>
        </p:txBody>
      </p:sp>
      <p:sp>
        <p:nvSpPr>
          <p:cNvPr id="61" name="Google Shape;61;p1"/>
          <p:cNvSpPr txBox="1"/>
          <p:nvPr/>
        </p:nvSpPr>
        <p:spPr>
          <a:xfrm>
            <a:off x="156466" y="4302779"/>
            <a:ext cx="727917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Junior</a:t>
            </a:r>
            <a:endParaRPr/>
          </a:p>
        </p:txBody>
      </p:sp>
      <p:sp>
        <p:nvSpPr>
          <p:cNvPr id="62" name="Google Shape;62;p1"/>
          <p:cNvSpPr txBox="1"/>
          <p:nvPr/>
        </p:nvSpPr>
        <p:spPr>
          <a:xfrm>
            <a:off x="176425" y="5735025"/>
            <a:ext cx="682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Tävling</a:t>
            </a:r>
            <a:endParaRPr/>
          </a:p>
        </p:txBody>
      </p:sp>
      <p:sp>
        <p:nvSpPr>
          <p:cNvPr id="63" name="Google Shape;63;p1"/>
          <p:cNvSpPr txBox="1"/>
          <p:nvPr/>
        </p:nvSpPr>
        <p:spPr>
          <a:xfrm>
            <a:off x="4568198" y="830137"/>
            <a:ext cx="867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Verksam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hetsplan</a:t>
            </a:r>
            <a:endParaRPr dirty="0"/>
          </a:p>
        </p:txBody>
      </p:sp>
      <p:sp>
        <p:nvSpPr>
          <p:cNvPr id="64" name="Google Shape;64;p1"/>
          <p:cNvSpPr txBox="1"/>
          <p:nvPr/>
        </p:nvSpPr>
        <p:spPr>
          <a:xfrm>
            <a:off x="172417" y="5972000"/>
            <a:ext cx="581008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Event</a:t>
            </a:r>
            <a:endParaRPr/>
          </a:p>
        </p:txBody>
      </p:sp>
      <p:sp>
        <p:nvSpPr>
          <p:cNvPr id="65" name="Google Shape;65;p1"/>
          <p:cNvSpPr txBox="1"/>
          <p:nvPr/>
        </p:nvSpPr>
        <p:spPr>
          <a:xfrm>
            <a:off x="2703471" y="110280"/>
            <a:ext cx="6077448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Lerums Tennis 2024</a:t>
            </a:r>
            <a:endParaRPr dirty="0"/>
          </a:p>
        </p:txBody>
      </p:sp>
      <p:sp>
        <p:nvSpPr>
          <p:cNvPr id="66" name="Google Shape;66;p1"/>
          <p:cNvSpPr txBox="1"/>
          <p:nvPr/>
        </p:nvSpPr>
        <p:spPr>
          <a:xfrm>
            <a:off x="174861" y="845218"/>
            <a:ext cx="1162738" cy="280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1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Mötesfokus</a:t>
            </a:r>
            <a:r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</p:txBody>
      </p:sp>
      <p:sp>
        <p:nvSpPr>
          <p:cNvPr id="67" name="Google Shape;67;p1"/>
          <p:cNvSpPr txBox="1"/>
          <p:nvPr/>
        </p:nvSpPr>
        <p:spPr>
          <a:xfrm>
            <a:off x="1639775" y="805762"/>
            <a:ext cx="72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Budget beslut</a:t>
            </a:r>
            <a:endParaRPr/>
          </a:p>
        </p:txBody>
      </p:sp>
      <p:sp>
        <p:nvSpPr>
          <p:cNvPr id="68" name="Google Shape;68;p1"/>
          <p:cNvSpPr txBox="1"/>
          <p:nvPr/>
        </p:nvSpPr>
        <p:spPr>
          <a:xfrm>
            <a:off x="1639776" y="526241"/>
            <a:ext cx="97225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januari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69" name="Google Shape;69;p1"/>
          <p:cNvSpPr txBox="1"/>
          <p:nvPr/>
        </p:nvSpPr>
        <p:spPr>
          <a:xfrm>
            <a:off x="10044219" y="533456"/>
            <a:ext cx="138243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25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november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70" name="Google Shape;70;p1"/>
          <p:cNvSpPr txBox="1"/>
          <p:nvPr/>
        </p:nvSpPr>
        <p:spPr>
          <a:xfrm>
            <a:off x="2579992" y="527808"/>
            <a:ext cx="123902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19 februari </a:t>
            </a:r>
            <a:endParaRPr dirty="0"/>
          </a:p>
        </p:txBody>
      </p:sp>
      <p:sp>
        <p:nvSpPr>
          <p:cNvPr id="71" name="Google Shape;71;p1"/>
          <p:cNvSpPr txBox="1"/>
          <p:nvPr/>
        </p:nvSpPr>
        <p:spPr>
          <a:xfrm>
            <a:off x="2580001" y="805762"/>
            <a:ext cx="885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Årsmöte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planering</a:t>
            </a:r>
            <a:endParaRPr/>
          </a:p>
        </p:txBody>
      </p:sp>
      <p:sp>
        <p:nvSpPr>
          <p:cNvPr id="72" name="Google Shape;72;p1"/>
          <p:cNvSpPr txBox="1"/>
          <p:nvPr/>
        </p:nvSpPr>
        <p:spPr>
          <a:xfrm>
            <a:off x="3684892" y="528033"/>
            <a:ext cx="96873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25 mars </a:t>
            </a:r>
            <a:endParaRPr dirty="0"/>
          </a:p>
        </p:txBody>
      </p:sp>
      <p:sp>
        <p:nvSpPr>
          <p:cNvPr id="73" name="Google Shape;73;p1"/>
          <p:cNvSpPr txBox="1"/>
          <p:nvPr/>
        </p:nvSpPr>
        <p:spPr>
          <a:xfrm>
            <a:off x="3686757" y="805767"/>
            <a:ext cx="910548" cy="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Valbered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ning</a:t>
            </a:r>
            <a:endParaRPr/>
          </a:p>
        </p:txBody>
      </p:sp>
      <p:sp>
        <p:nvSpPr>
          <p:cNvPr id="74" name="Google Shape;74;p1"/>
          <p:cNvSpPr txBox="1"/>
          <p:nvPr/>
        </p:nvSpPr>
        <p:spPr>
          <a:xfrm>
            <a:off x="4628489" y="540731"/>
            <a:ext cx="910548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75" name="Google Shape;75;p1"/>
          <p:cNvSpPr txBox="1"/>
          <p:nvPr/>
        </p:nvSpPr>
        <p:spPr>
          <a:xfrm>
            <a:off x="5463097" y="540731"/>
            <a:ext cx="79397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maj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76" name="Google Shape;76;p1"/>
          <p:cNvSpPr txBox="1"/>
          <p:nvPr/>
        </p:nvSpPr>
        <p:spPr>
          <a:xfrm>
            <a:off x="6187273" y="542783"/>
            <a:ext cx="793973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24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juni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77" name="Google Shape;77;p1"/>
          <p:cNvSpPr txBox="1"/>
          <p:nvPr/>
        </p:nvSpPr>
        <p:spPr>
          <a:xfrm>
            <a:off x="6905306" y="530083"/>
            <a:ext cx="138243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26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augusti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78" name="Google Shape;78;p1"/>
          <p:cNvSpPr txBox="1"/>
          <p:nvPr/>
        </p:nvSpPr>
        <p:spPr>
          <a:xfrm>
            <a:off x="7866130" y="530651"/>
            <a:ext cx="138243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23 </a:t>
            </a:r>
            <a:r>
              <a:rPr lang="en-US" sz="140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79" name="Google Shape;79;p1"/>
          <p:cNvSpPr txBox="1"/>
          <p:nvPr/>
        </p:nvSpPr>
        <p:spPr>
          <a:xfrm>
            <a:off x="9065549" y="543396"/>
            <a:ext cx="138243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21 oktober </a:t>
            </a:r>
            <a:endParaRPr dirty="0"/>
          </a:p>
        </p:txBody>
      </p:sp>
      <p:sp>
        <p:nvSpPr>
          <p:cNvPr id="80" name="Google Shape;80;p1"/>
          <p:cNvSpPr txBox="1"/>
          <p:nvPr/>
        </p:nvSpPr>
        <p:spPr>
          <a:xfrm>
            <a:off x="10089299" y="831835"/>
            <a:ext cx="808798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  <a:endParaRPr/>
          </a:p>
        </p:txBody>
      </p:sp>
      <p:sp>
        <p:nvSpPr>
          <p:cNvPr id="81" name="Google Shape;81;p1"/>
          <p:cNvSpPr txBox="1"/>
          <p:nvPr/>
        </p:nvSpPr>
        <p:spPr>
          <a:xfrm>
            <a:off x="9111041" y="831729"/>
            <a:ext cx="970723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Årsplan</a:t>
            </a:r>
            <a:endParaRPr/>
          </a:p>
        </p:txBody>
      </p:sp>
      <p:sp>
        <p:nvSpPr>
          <p:cNvPr id="82" name="Google Shape;82;p1"/>
          <p:cNvSpPr txBox="1"/>
          <p:nvPr/>
        </p:nvSpPr>
        <p:spPr>
          <a:xfrm>
            <a:off x="7990191" y="831316"/>
            <a:ext cx="6500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endParaRPr/>
          </a:p>
        </p:txBody>
      </p:sp>
      <p:sp>
        <p:nvSpPr>
          <p:cNvPr id="83" name="Google Shape;83;p1"/>
          <p:cNvSpPr txBox="1"/>
          <p:nvPr/>
        </p:nvSpPr>
        <p:spPr>
          <a:xfrm>
            <a:off x="6173838" y="844571"/>
            <a:ext cx="1092913" cy="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Revision GDPR</a:t>
            </a:r>
            <a:endParaRPr/>
          </a:p>
        </p:txBody>
      </p:sp>
      <p:sp>
        <p:nvSpPr>
          <p:cNvPr id="84" name="Google Shape;84;p1"/>
          <p:cNvSpPr txBox="1"/>
          <p:nvPr/>
        </p:nvSpPr>
        <p:spPr>
          <a:xfrm>
            <a:off x="5426774" y="831604"/>
            <a:ext cx="682181" cy="509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Risk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analys</a:t>
            </a:r>
            <a:endParaRPr/>
          </a:p>
        </p:txBody>
      </p:sp>
      <p:grpSp>
        <p:nvGrpSpPr>
          <p:cNvPr id="85" name="Google Shape;85;p1"/>
          <p:cNvGrpSpPr/>
          <p:nvPr/>
        </p:nvGrpSpPr>
        <p:grpSpPr>
          <a:xfrm>
            <a:off x="4245601" y="1458706"/>
            <a:ext cx="1121903" cy="461929"/>
            <a:chOff x="0" y="0"/>
            <a:chExt cx="1121901" cy="461927"/>
          </a:xfrm>
          <a:solidFill>
            <a:schemeClr val="accent1"/>
          </a:solidFill>
        </p:grpSpPr>
        <p:sp>
          <p:nvSpPr>
            <p:cNvPr id="86" name="Google Shape;86;p1"/>
            <p:cNvSpPr/>
            <p:nvPr/>
          </p:nvSpPr>
          <p:spPr>
            <a:xfrm>
              <a:off x="0" y="0"/>
              <a:ext cx="1121901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74619" y="30930"/>
              <a:ext cx="972663" cy="400067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Årsmöte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LTK AB LTK </a:t>
              </a: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23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Mars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88" name="Google Shape;88;p1"/>
          <p:cNvGrpSpPr/>
          <p:nvPr/>
        </p:nvGrpSpPr>
        <p:grpSpPr>
          <a:xfrm>
            <a:off x="1510335" y="2021372"/>
            <a:ext cx="1366839" cy="461928"/>
            <a:chOff x="0" y="0"/>
            <a:chExt cx="1366838" cy="461927"/>
          </a:xfrm>
          <a:solidFill>
            <a:schemeClr val="accent1"/>
          </a:solidFill>
        </p:grpSpPr>
        <p:sp>
          <p:nvSpPr>
            <p:cNvPr id="89" name="Google Shape;89;p1"/>
            <p:cNvSpPr/>
            <p:nvPr/>
          </p:nvSpPr>
          <p:spPr>
            <a:xfrm>
              <a:off x="0" y="0"/>
              <a:ext cx="1366838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74619" y="30929"/>
              <a:ext cx="1217599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Deb termin motion</a:t>
              </a:r>
              <a:endParaRPr sz="11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Medlemsavg.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91" name="Google Shape;91;p1"/>
          <p:cNvGrpSpPr/>
          <p:nvPr/>
        </p:nvGrpSpPr>
        <p:grpSpPr>
          <a:xfrm>
            <a:off x="4018577" y="2025558"/>
            <a:ext cx="1006052" cy="461928"/>
            <a:chOff x="0" y="0"/>
            <a:chExt cx="1006051" cy="461927"/>
          </a:xfrm>
          <a:solidFill>
            <a:schemeClr val="accent1"/>
          </a:solidFill>
        </p:grpSpPr>
        <p:sp>
          <p:nvSpPr>
            <p:cNvPr id="92" name="Google Shape;92;p1"/>
            <p:cNvSpPr/>
            <p:nvPr/>
          </p:nvSpPr>
          <p:spPr>
            <a:xfrm>
              <a:off x="0" y="0"/>
              <a:ext cx="1006051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 txBox="1"/>
            <p:nvPr/>
          </p:nvSpPr>
          <p:spPr>
            <a:xfrm>
              <a:off x="74618" y="30929"/>
              <a:ext cx="856814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Uppföljning helår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94" name="Google Shape;94;p1"/>
          <p:cNvGrpSpPr/>
          <p:nvPr/>
        </p:nvGrpSpPr>
        <p:grpSpPr>
          <a:xfrm>
            <a:off x="6943031" y="2025558"/>
            <a:ext cx="1371268" cy="461928"/>
            <a:chOff x="0" y="0"/>
            <a:chExt cx="1371267" cy="461927"/>
          </a:xfrm>
          <a:solidFill>
            <a:schemeClr val="accent1"/>
          </a:solidFill>
        </p:grpSpPr>
        <p:sp>
          <p:nvSpPr>
            <p:cNvPr id="95" name="Google Shape;95;p1"/>
            <p:cNvSpPr/>
            <p:nvPr/>
          </p:nvSpPr>
          <p:spPr>
            <a:xfrm>
              <a:off x="0" y="0"/>
              <a:ext cx="1371267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74619" y="23235"/>
              <a:ext cx="1222028" cy="415457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Deb termin motion medlemsavg</a:t>
              </a:r>
              <a:r>
                <a:rPr lang="en-US" sz="11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97" name="Google Shape;97;p1"/>
          <p:cNvGrpSpPr/>
          <p:nvPr/>
        </p:nvGrpSpPr>
        <p:grpSpPr>
          <a:xfrm>
            <a:off x="9082143" y="2025065"/>
            <a:ext cx="1006053" cy="461928"/>
            <a:chOff x="0" y="0"/>
            <a:chExt cx="1006051" cy="461927"/>
          </a:xfrm>
          <a:solidFill>
            <a:schemeClr val="accent1"/>
          </a:solidFill>
        </p:grpSpPr>
        <p:sp>
          <p:nvSpPr>
            <p:cNvPr id="98" name="Google Shape;98;p1"/>
            <p:cNvSpPr/>
            <p:nvPr/>
          </p:nvSpPr>
          <p:spPr>
            <a:xfrm>
              <a:off x="0" y="0"/>
              <a:ext cx="1006051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74619" y="30929"/>
              <a:ext cx="856813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Uppföljning halvår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0" name="Google Shape;100;p1"/>
          <p:cNvGrpSpPr/>
          <p:nvPr/>
        </p:nvGrpSpPr>
        <p:grpSpPr>
          <a:xfrm>
            <a:off x="10665507" y="2021372"/>
            <a:ext cx="900242" cy="461928"/>
            <a:chOff x="0" y="0"/>
            <a:chExt cx="900241" cy="461927"/>
          </a:xfrm>
          <a:solidFill>
            <a:schemeClr val="accent1"/>
          </a:solidFill>
        </p:grpSpPr>
        <p:sp>
          <p:nvSpPr>
            <p:cNvPr id="101" name="Google Shape;101;p1"/>
            <p:cNvSpPr/>
            <p:nvPr/>
          </p:nvSpPr>
          <p:spPr>
            <a:xfrm>
              <a:off x="0" y="0"/>
              <a:ext cx="900241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74619" y="30929"/>
              <a:ext cx="751002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Uppföljning 3 kv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3" name="Google Shape;103;p1"/>
          <p:cNvGrpSpPr/>
          <p:nvPr/>
        </p:nvGrpSpPr>
        <p:grpSpPr>
          <a:xfrm>
            <a:off x="1396225" y="2602535"/>
            <a:ext cx="1334399" cy="461928"/>
            <a:chOff x="0" y="0"/>
            <a:chExt cx="1334398" cy="461927"/>
          </a:xfrm>
          <a:solidFill>
            <a:schemeClr val="accent1"/>
          </a:solidFill>
        </p:grpSpPr>
        <p:sp>
          <p:nvSpPr>
            <p:cNvPr id="104" name="Google Shape;104;p1"/>
            <p:cNvSpPr/>
            <p:nvPr/>
          </p:nvSpPr>
          <p:spPr>
            <a:xfrm>
              <a:off x="0" y="0"/>
              <a:ext cx="1334398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74618" y="107873"/>
              <a:ext cx="1185161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Deb sponsorer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6" name="Google Shape;106;p1"/>
          <p:cNvGrpSpPr/>
          <p:nvPr/>
        </p:nvGrpSpPr>
        <p:grpSpPr>
          <a:xfrm>
            <a:off x="5267947" y="3165124"/>
            <a:ext cx="4169011" cy="461928"/>
            <a:chOff x="0" y="0"/>
            <a:chExt cx="4169010" cy="461927"/>
          </a:xfrm>
          <a:solidFill>
            <a:schemeClr val="accent1"/>
          </a:solidFill>
        </p:grpSpPr>
        <p:sp>
          <p:nvSpPr>
            <p:cNvPr id="107" name="Google Shape;107;p1"/>
            <p:cNvSpPr/>
            <p:nvPr/>
          </p:nvSpPr>
          <p:spPr>
            <a:xfrm>
              <a:off x="0" y="0"/>
              <a:ext cx="4169010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74618" y="107873"/>
              <a:ext cx="4019773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Grusbanor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öppna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ca 6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maj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- </a:t>
              </a: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29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09" name="Google Shape;109;p1"/>
          <p:cNvGrpSpPr/>
          <p:nvPr/>
        </p:nvGrpSpPr>
        <p:grpSpPr>
          <a:xfrm>
            <a:off x="6409933" y="2838816"/>
            <a:ext cx="1371268" cy="461928"/>
            <a:chOff x="0" y="0"/>
            <a:chExt cx="1371267" cy="461927"/>
          </a:xfrm>
          <a:solidFill>
            <a:schemeClr val="accent1"/>
          </a:solidFill>
        </p:grpSpPr>
        <p:sp>
          <p:nvSpPr>
            <p:cNvPr id="110" name="Google Shape;110;p1"/>
            <p:cNvSpPr/>
            <p:nvPr/>
          </p:nvSpPr>
          <p:spPr>
            <a:xfrm>
              <a:off x="0" y="0"/>
              <a:ext cx="1371267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 txBox="1"/>
            <p:nvPr/>
          </p:nvSpPr>
          <p:spPr>
            <a:xfrm>
              <a:off x="74619" y="30929"/>
              <a:ext cx="1222028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Reception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stängd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8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juli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- 2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augusti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1402048" y="3729504"/>
            <a:ext cx="5007887" cy="461928"/>
            <a:chOff x="0" y="0"/>
            <a:chExt cx="5007886" cy="461927"/>
          </a:xfrm>
          <a:solidFill>
            <a:schemeClr val="accent1"/>
          </a:solidFill>
        </p:grpSpPr>
        <p:sp>
          <p:nvSpPr>
            <p:cNvPr id="113" name="Google Shape;113;p1"/>
            <p:cNvSpPr/>
            <p:nvPr/>
          </p:nvSpPr>
          <p:spPr>
            <a:xfrm>
              <a:off x="0" y="0"/>
              <a:ext cx="5007886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74618" y="107873"/>
              <a:ext cx="4858649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Vår 1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jan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- 16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juni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24 v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6936979" y="3718748"/>
            <a:ext cx="4628768" cy="461929"/>
            <a:chOff x="0" y="0"/>
            <a:chExt cx="4628766" cy="461927"/>
          </a:xfrm>
          <a:solidFill>
            <a:schemeClr val="accent1"/>
          </a:solidFill>
        </p:grpSpPr>
        <p:sp>
          <p:nvSpPr>
            <p:cNvPr id="116" name="Google Shape;116;p1"/>
            <p:cNvSpPr/>
            <p:nvPr/>
          </p:nvSpPr>
          <p:spPr>
            <a:xfrm>
              <a:off x="0" y="0"/>
              <a:ext cx="4628766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17" name="Google Shape;117;p1"/>
            <p:cNvSpPr txBox="1"/>
            <p:nvPr/>
          </p:nvSpPr>
          <p:spPr>
            <a:xfrm>
              <a:off x="74619" y="107874"/>
              <a:ext cx="4479528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Höst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3 Aug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  –   </a:t>
              </a: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6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dec 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18" name="Google Shape;118;p1"/>
          <p:cNvGrpSpPr/>
          <p:nvPr/>
        </p:nvGrpSpPr>
        <p:grpSpPr>
          <a:xfrm>
            <a:off x="1493703" y="4269642"/>
            <a:ext cx="4602298" cy="461928"/>
            <a:chOff x="0" y="0"/>
            <a:chExt cx="4602297" cy="461927"/>
          </a:xfrm>
          <a:solidFill>
            <a:schemeClr val="accent1"/>
          </a:solidFill>
        </p:grpSpPr>
        <p:sp>
          <p:nvSpPr>
            <p:cNvPr id="119" name="Google Shape;119;p1"/>
            <p:cNvSpPr/>
            <p:nvPr/>
          </p:nvSpPr>
          <p:spPr>
            <a:xfrm>
              <a:off x="0" y="0"/>
              <a:ext cx="4602297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"/>
            <p:cNvSpPr txBox="1"/>
            <p:nvPr/>
          </p:nvSpPr>
          <p:spPr>
            <a:xfrm>
              <a:off x="74619" y="116707"/>
              <a:ext cx="4453200" cy="2463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Vår 12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jan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–30 Maj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21" name="Google Shape;121;p1"/>
          <p:cNvGrpSpPr/>
          <p:nvPr/>
        </p:nvGrpSpPr>
        <p:grpSpPr>
          <a:xfrm>
            <a:off x="7773927" y="4266672"/>
            <a:ext cx="3759210" cy="461928"/>
            <a:chOff x="0" y="0"/>
            <a:chExt cx="3759209" cy="461927"/>
          </a:xfrm>
          <a:solidFill>
            <a:schemeClr val="accent1"/>
          </a:solidFill>
        </p:grpSpPr>
        <p:sp>
          <p:nvSpPr>
            <p:cNvPr id="122" name="Google Shape;122;p1"/>
            <p:cNvSpPr/>
            <p:nvPr/>
          </p:nvSpPr>
          <p:spPr>
            <a:xfrm>
              <a:off x="0" y="0"/>
              <a:ext cx="3759209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"/>
            <p:cNvSpPr txBox="1"/>
            <p:nvPr/>
          </p:nvSpPr>
          <p:spPr>
            <a:xfrm>
              <a:off x="74618" y="107873"/>
              <a:ext cx="3609972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Höst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24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aug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  –   5 dec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24" name="Google Shape;124;p1"/>
          <p:cNvGrpSpPr/>
          <p:nvPr/>
        </p:nvGrpSpPr>
        <p:grpSpPr>
          <a:xfrm>
            <a:off x="1493703" y="4794327"/>
            <a:ext cx="638176" cy="461928"/>
            <a:chOff x="0" y="0"/>
            <a:chExt cx="638175" cy="461927"/>
          </a:xfrm>
          <a:solidFill>
            <a:schemeClr val="accent1"/>
          </a:solidFill>
        </p:grpSpPr>
        <p:sp>
          <p:nvSpPr>
            <p:cNvPr id="125" name="Google Shape;125;p1"/>
            <p:cNvSpPr/>
            <p:nvPr/>
          </p:nvSpPr>
          <p:spPr>
            <a:xfrm>
              <a:off x="0" y="0"/>
              <a:ext cx="638175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74618" y="30929"/>
              <a:ext cx="488939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Läger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-5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jan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2276639" y="4791409"/>
            <a:ext cx="919080" cy="461928"/>
            <a:chOff x="0" y="0"/>
            <a:chExt cx="919079" cy="461927"/>
          </a:xfrm>
          <a:solidFill>
            <a:schemeClr val="accent1"/>
          </a:solidFill>
        </p:grpSpPr>
        <p:sp>
          <p:nvSpPr>
            <p:cNvPr id="128" name="Google Shape;128;p1"/>
            <p:cNvSpPr/>
            <p:nvPr/>
          </p:nvSpPr>
          <p:spPr>
            <a:xfrm>
              <a:off x="0" y="0"/>
              <a:ext cx="919079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 txBox="1"/>
            <p:nvPr/>
          </p:nvSpPr>
          <p:spPr>
            <a:xfrm>
              <a:off x="74619" y="30929"/>
              <a:ext cx="769840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Sportläger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12-16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30" name="Google Shape;130;p1"/>
          <p:cNvGrpSpPr/>
          <p:nvPr/>
        </p:nvGrpSpPr>
        <p:grpSpPr>
          <a:xfrm>
            <a:off x="4110118" y="4791409"/>
            <a:ext cx="774318" cy="461928"/>
            <a:chOff x="0" y="0"/>
            <a:chExt cx="774317" cy="461927"/>
          </a:xfrm>
          <a:solidFill>
            <a:schemeClr val="accent1"/>
          </a:solidFill>
        </p:grpSpPr>
        <p:sp>
          <p:nvSpPr>
            <p:cNvPr id="131" name="Google Shape;131;p1"/>
            <p:cNvSpPr/>
            <p:nvPr/>
          </p:nvSpPr>
          <p:spPr>
            <a:xfrm>
              <a:off x="0" y="0"/>
              <a:ext cx="774317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"/>
            <p:cNvSpPr txBox="1"/>
            <p:nvPr/>
          </p:nvSpPr>
          <p:spPr>
            <a:xfrm>
              <a:off x="74619" y="30929"/>
              <a:ext cx="625078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Påskläger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-5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april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36" name="Google Shape;136;p1"/>
          <p:cNvGrpSpPr/>
          <p:nvPr/>
        </p:nvGrpSpPr>
        <p:grpSpPr>
          <a:xfrm>
            <a:off x="5752448" y="5148667"/>
            <a:ext cx="780865" cy="461928"/>
            <a:chOff x="0" y="0"/>
            <a:chExt cx="780863" cy="461927"/>
          </a:xfrm>
          <a:solidFill>
            <a:schemeClr val="accent1"/>
          </a:solidFill>
        </p:grpSpPr>
        <p:sp>
          <p:nvSpPr>
            <p:cNvPr id="137" name="Google Shape;137;p1"/>
            <p:cNvSpPr/>
            <p:nvPr/>
          </p:nvSpPr>
          <p:spPr>
            <a:xfrm>
              <a:off x="0" y="0"/>
              <a:ext cx="780863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"/>
            <p:cNvSpPr txBox="1"/>
            <p:nvPr/>
          </p:nvSpPr>
          <p:spPr>
            <a:xfrm>
              <a:off x="74618" y="30929"/>
              <a:ext cx="631627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Läger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  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Juni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/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Juli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39" name="Google Shape;139;p1"/>
          <p:cNvGrpSpPr/>
          <p:nvPr/>
        </p:nvGrpSpPr>
        <p:grpSpPr>
          <a:xfrm>
            <a:off x="6679872" y="4783570"/>
            <a:ext cx="919080" cy="461929"/>
            <a:chOff x="0" y="48392"/>
            <a:chExt cx="919079" cy="461927"/>
          </a:xfrm>
          <a:solidFill>
            <a:schemeClr val="accent1"/>
          </a:solidFill>
        </p:grpSpPr>
        <p:sp>
          <p:nvSpPr>
            <p:cNvPr id="140" name="Google Shape;140;p1"/>
            <p:cNvSpPr/>
            <p:nvPr/>
          </p:nvSpPr>
          <p:spPr>
            <a:xfrm>
              <a:off x="0" y="48392"/>
              <a:ext cx="919079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"/>
            <p:cNvSpPr txBox="1"/>
            <p:nvPr/>
          </p:nvSpPr>
          <p:spPr>
            <a:xfrm>
              <a:off x="25449" y="79326"/>
              <a:ext cx="819010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Öppet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hus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MT </a:t>
              </a: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-11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aug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2" name="Google Shape;142;p1"/>
          <p:cNvGrpSpPr/>
          <p:nvPr/>
        </p:nvGrpSpPr>
        <p:grpSpPr>
          <a:xfrm>
            <a:off x="7474347" y="4771068"/>
            <a:ext cx="879301" cy="461928"/>
            <a:chOff x="0" y="0"/>
            <a:chExt cx="879300" cy="461927"/>
          </a:xfrm>
          <a:solidFill>
            <a:schemeClr val="accent1"/>
          </a:solidFill>
        </p:grpSpPr>
        <p:sp>
          <p:nvSpPr>
            <p:cNvPr id="143" name="Google Shape;143;p1"/>
            <p:cNvSpPr/>
            <p:nvPr/>
          </p:nvSpPr>
          <p:spPr>
            <a:xfrm>
              <a:off x="0" y="0"/>
              <a:ext cx="879300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 txBox="1"/>
            <p:nvPr/>
          </p:nvSpPr>
          <p:spPr>
            <a:xfrm>
              <a:off x="74618" y="30929"/>
              <a:ext cx="730063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Läger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12-16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aug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5" name="Google Shape;145;p1"/>
          <p:cNvGrpSpPr/>
          <p:nvPr/>
        </p:nvGrpSpPr>
        <p:grpSpPr>
          <a:xfrm>
            <a:off x="9436959" y="4793376"/>
            <a:ext cx="1084908" cy="461928"/>
            <a:chOff x="0" y="0"/>
            <a:chExt cx="879300" cy="461927"/>
          </a:xfrm>
          <a:solidFill>
            <a:schemeClr val="accent1"/>
          </a:solidFill>
        </p:grpSpPr>
        <p:sp>
          <p:nvSpPr>
            <p:cNvPr id="146" name="Google Shape;146;p1"/>
            <p:cNvSpPr/>
            <p:nvPr/>
          </p:nvSpPr>
          <p:spPr>
            <a:xfrm>
              <a:off x="0" y="0"/>
              <a:ext cx="879300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"/>
            <p:cNvSpPr txBox="1"/>
            <p:nvPr/>
          </p:nvSpPr>
          <p:spPr>
            <a:xfrm>
              <a:off x="74618" y="30929"/>
              <a:ext cx="730063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Höstläger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28 </a:t>
              </a:r>
              <a:r>
                <a:rPr lang="en-US" sz="1000" b="1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okt</a:t>
              </a: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- 1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nov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48" name="Google Shape;148;p1"/>
          <p:cNvGrpSpPr/>
          <p:nvPr/>
        </p:nvGrpSpPr>
        <p:grpSpPr>
          <a:xfrm>
            <a:off x="1446244" y="5652913"/>
            <a:ext cx="1889209" cy="461928"/>
            <a:chOff x="0" y="0"/>
            <a:chExt cx="1889207" cy="461927"/>
          </a:xfrm>
          <a:solidFill>
            <a:schemeClr val="accent1"/>
          </a:solidFill>
        </p:grpSpPr>
        <p:sp>
          <p:nvSpPr>
            <p:cNvPr id="149" name="Google Shape;149;p1"/>
            <p:cNvSpPr/>
            <p:nvPr/>
          </p:nvSpPr>
          <p:spPr>
            <a:xfrm>
              <a:off x="0" y="0"/>
              <a:ext cx="1889207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 txBox="1"/>
            <p:nvPr/>
          </p:nvSpPr>
          <p:spPr>
            <a:xfrm>
              <a:off x="74619" y="107873"/>
              <a:ext cx="1739969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Svenska Tennisserien inne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51" name="Google Shape;151;p1"/>
          <p:cNvGrpSpPr/>
          <p:nvPr/>
        </p:nvGrpSpPr>
        <p:grpSpPr>
          <a:xfrm>
            <a:off x="4110118" y="5650819"/>
            <a:ext cx="774318" cy="461928"/>
            <a:chOff x="0" y="0"/>
            <a:chExt cx="774317" cy="461927"/>
          </a:xfrm>
          <a:solidFill>
            <a:schemeClr val="accent1"/>
          </a:solidFill>
        </p:grpSpPr>
        <p:sp>
          <p:nvSpPr>
            <p:cNvPr id="152" name="Google Shape;152;p1"/>
            <p:cNvSpPr/>
            <p:nvPr/>
          </p:nvSpPr>
          <p:spPr>
            <a:xfrm>
              <a:off x="0" y="0"/>
              <a:ext cx="774317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 txBox="1"/>
            <p:nvPr/>
          </p:nvSpPr>
          <p:spPr>
            <a:xfrm>
              <a:off x="74619" y="30929"/>
              <a:ext cx="625078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Blixt dubbel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54" name="Google Shape;154;p1"/>
          <p:cNvGrpSpPr/>
          <p:nvPr/>
        </p:nvGrpSpPr>
        <p:grpSpPr>
          <a:xfrm>
            <a:off x="5296217" y="5650819"/>
            <a:ext cx="870321" cy="461928"/>
            <a:chOff x="0" y="0"/>
            <a:chExt cx="870319" cy="461927"/>
          </a:xfrm>
          <a:solidFill>
            <a:schemeClr val="accent1"/>
          </a:solidFill>
        </p:grpSpPr>
        <p:sp>
          <p:nvSpPr>
            <p:cNvPr id="155" name="Google Shape;155;p1"/>
            <p:cNvSpPr/>
            <p:nvPr/>
          </p:nvSpPr>
          <p:spPr>
            <a:xfrm>
              <a:off x="0" y="0"/>
              <a:ext cx="870319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 txBox="1"/>
            <p:nvPr/>
          </p:nvSpPr>
          <p:spPr>
            <a:xfrm>
              <a:off x="74619" y="107873"/>
              <a:ext cx="721081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KM Junior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57" name="Google Shape;157;p1"/>
          <p:cNvGrpSpPr/>
          <p:nvPr/>
        </p:nvGrpSpPr>
        <p:grpSpPr>
          <a:xfrm>
            <a:off x="5459338" y="6007091"/>
            <a:ext cx="1604712" cy="461928"/>
            <a:chOff x="0" y="0"/>
            <a:chExt cx="1604710" cy="461927"/>
          </a:xfrm>
          <a:solidFill>
            <a:schemeClr val="accent1"/>
          </a:solidFill>
        </p:grpSpPr>
        <p:sp>
          <p:nvSpPr>
            <p:cNvPr id="158" name="Google Shape;158;p1"/>
            <p:cNvSpPr/>
            <p:nvPr/>
          </p:nvSpPr>
          <p:spPr>
            <a:xfrm>
              <a:off x="0" y="0"/>
              <a:ext cx="1604710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 txBox="1"/>
            <p:nvPr/>
          </p:nvSpPr>
          <p:spPr>
            <a:xfrm>
              <a:off x="74618" y="107873"/>
              <a:ext cx="1455474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Svenska Tennisserien Ute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60" name="Google Shape;160;p1"/>
          <p:cNvGrpSpPr/>
          <p:nvPr/>
        </p:nvGrpSpPr>
        <p:grpSpPr>
          <a:xfrm>
            <a:off x="7261321" y="5650474"/>
            <a:ext cx="4211049" cy="461928"/>
            <a:chOff x="0" y="0"/>
            <a:chExt cx="4211047" cy="461927"/>
          </a:xfrm>
          <a:solidFill>
            <a:schemeClr val="accent1"/>
          </a:solidFill>
        </p:grpSpPr>
        <p:sp>
          <p:nvSpPr>
            <p:cNvPr id="161" name="Google Shape;161;p1"/>
            <p:cNvSpPr/>
            <p:nvPr/>
          </p:nvSpPr>
          <p:spPr>
            <a:xfrm>
              <a:off x="0" y="0"/>
              <a:ext cx="4211047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"/>
            <p:cNvSpPr txBox="1"/>
            <p:nvPr/>
          </p:nvSpPr>
          <p:spPr>
            <a:xfrm>
              <a:off x="74619" y="107873"/>
              <a:ext cx="4061809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Svenska Tennisserien inne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63" name="Google Shape;163;p1"/>
          <p:cNvGrpSpPr/>
          <p:nvPr/>
        </p:nvGrpSpPr>
        <p:grpSpPr>
          <a:xfrm>
            <a:off x="1446246" y="6002163"/>
            <a:ext cx="1889208" cy="461928"/>
            <a:chOff x="0" y="0"/>
            <a:chExt cx="1889207" cy="461927"/>
          </a:xfrm>
          <a:solidFill>
            <a:schemeClr val="accent1"/>
          </a:solidFill>
        </p:grpSpPr>
        <p:sp>
          <p:nvSpPr>
            <p:cNvPr id="164" name="Google Shape;164;p1"/>
            <p:cNvSpPr/>
            <p:nvPr/>
          </p:nvSpPr>
          <p:spPr>
            <a:xfrm>
              <a:off x="0" y="0"/>
              <a:ext cx="1889207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"/>
            <p:cNvSpPr txBox="1"/>
            <p:nvPr/>
          </p:nvSpPr>
          <p:spPr>
            <a:xfrm>
              <a:off x="74619" y="107873"/>
              <a:ext cx="1739968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Lilla/Stora Klubbtouren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66" name="Google Shape;166;p1"/>
          <p:cNvGrpSpPr/>
          <p:nvPr/>
        </p:nvGrpSpPr>
        <p:grpSpPr>
          <a:xfrm>
            <a:off x="10162064" y="6160313"/>
            <a:ext cx="1604712" cy="461928"/>
            <a:chOff x="0" y="0"/>
            <a:chExt cx="1604710" cy="461927"/>
          </a:xfrm>
          <a:solidFill>
            <a:schemeClr val="accent1"/>
          </a:solidFill>
        </p:grpSpPr>
        <p:sp>
          <p:nvSpPr>
            <p:cNvPr id="167" name="Google Shape;167;p1"/>
            <p:cNvSpPr/>
            <p:nvPr/>
          </p:nvSpPr>
          <p:spPr>
            <a:xfrm>
              <a:off x="0" y="0"/>
              <a:ext cx="1604710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endParaRPr sz="10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1"/>
            <p:cNvSpPr txBox="1"/>
            <p:nvPr/>
          </p:nvSpPr>
          <p:spPr>
            <a:xfrm>
              <a:off x="74618" y="107873"/>
              <a:ext cx="1455474" cy="24618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Lilla/Stora Klubbtouren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grpSp>
        <p:nvGrpSpPr>
          <p:cNvPr id="169" name="Google Shape;169;p1"/>
          <p:cNvGrpSpPr/>
          <p:nvPr/>
        </p:nvGrpSpPr>
        <p:grpSpPr>
          <a:xfrm>
            <a:off x="7414921" y="6079535"/>
            <a:ext cx="1035253" cy="461928"/>
            <a:chOff x="0" y="0"/>
            <a:chExt cx="1035251" cy="461927"/>
          </a:xfrm>
          <a:solidFill>
            <a:schemeClr val="accent1"/>
          </a:solidFill>
        </p:grpSpPr>
        <p:sp>
          <p:nvSpPr>
            <p:cNvPr id="170" name="Google Shape;170;p1"/>
            <p:cNvSpPr/>
            <p:nvPr/>
          </p:nvSpPr>
          <p:spPr>
            <a:xfrm>
              <a:off x="0" y="0"/>
              <a:ext cx="1035251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"/>
            <p:cNvSpPr txBox="1"/>
            <p:nvPr/>
          </p:nvSpPr>
          <p:spPr>
            <a:xfrm>
              <a:off x="74618" y="30929"/>
              <a:ext cx="886014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Tennisens dag nationellt</a:t>
              </a:r>
              <a:endParaRPr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pic>
        <p:nvPicPr>
          <p:cNvPr id="175" name="Google Shape;175;p1" descr="Huvudlogo_LTK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05319" y="95510"/>
            <a:ext cx="885826" cy="88717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3" name="Google Shape;136;p1">
            <a:extLst>
              <a:ext uri="{FF2B5EF4-FFF2-40B4-BE49-F238E27FC236}">
                <a16:creationId xmlns:a16="http://schemas.microsoft.com/office/drawing/2014/main" id="{4A21FBD6-32BB-4323-9A43-9F40A593019C}"/>
              </a:ext>
            </a:extLst>
          </p:cNvPr>
          <p:cNvGrpSpPr/>
          <p:nvPr/>
        </p:nvGrpSpPr>
        <p:grpSpPr>
          <a:xfrm>
            <a:off x="5776673" y="4805246"/>
            <a:ext cx="780865" cy="461928"/>
            <a:chOff x="0" y="0"/>
            <a:chExt cx="780863" cy="461927"/>
          </a:xfrm>
          <a:solidFill>
            <a:schemeClr val="accent1"/>
          </a:solidFill>
        </p:grpSpPr>
        <p:sp>
          <p:nvSpPr>
            <p:cNvPr id="134" name="Google Shape;137;p1">
              <a:extLst>
                <a:ext uri="{FF2B5EF4-FFF2-40B4-BE49-F238E27FC236}">
                  <a16:creationId xmlns:a16="http://schemas.microsoft.com/office/drawing/2014/main" id="{41270FA4-3EB3-4591-BCD8-8E8A55B87A2D}"/>
                </a:ext>
              </a:extLst>
            </p:cNvPr>
            <p:cNvSpPr/>
            <p:nvPr/>
          </p:nvSpPr>
          <p:spPr>
            <a:xfrm>
              <a:off x="0" y="0"/>
              <a:ext cx="780863" cy="461927"/>
            </a:xfrm>
            <a:prstGeom prst="roundRect">
              <a:avLst>
                <a:gd name="adj" fmla="val 16667"/>
              </a:avLst>
            </a:prstGeom>
            <a:grpFill/>
            <a:ln w="12700" cap="flat" cmpd="sng">
              <a:solidFill>
                <a:srgbClr val="1F4D78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endParaRPr sz="1800" b="1" i="0" u="none" strike="noStrike" cap="none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8;p1">
              <a:extLst>
                <a:ext uri="{FF2B5EF4-FFF2-40B4-BE49-F238E27FC236}">
                  <a16:creationId xmlns:a16="http://schemas.microsoft.com/office/drawing/2014/main" id="{01FB2933-25D5-47A5-88E9-82173AB04BE9}"/>
                </a:ext>
              </a:extLst>
            </p:cNvPr>
            <p:cNvSpPr txBox="1"/>
            <p:nvPr/>
          </p:nvSpPr>
          <p:spPr>
            <a:xfrm>
              <a:off x="74618" y="30929"/>
              <a:ext cx="631627" cy="400068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45700" tIns="45700" rIns="45700" bIns="45700" anchor="ctr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Sprint   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en-US" sz="1000" b="1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17</a:t>
              </a:r>
              <a:r>
                <a:rPr lang="en-US" sz="1000" b="1" i="0" u="none" strike="noStrike" cap="none" dirty="0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-23 </a:t>
              </a:r>
              <a:r>
                <a:rPr lang="en-US" sz="1000" b="1" i="0" u="none" strike="noStrike" cap="none" dirty="0" err="1">
                  <a:solidFill>
                    <a:schemeClr val="bg1">
                      <a:lumMod val="9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juni</a:t>
              </a:r>
              <a:endParaRPr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585788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aee7c722-8dbc-4d93-9211-0b7a977f6983" origin="userSelected"/>
</file>

<file path=customXml/itemProps1.xml><?xml version="1.0" encoding="utf-8"?>
<ds:datastoreItem xmlns:ds="http://schemas.openxmlformats.org/officeDocument/2006/customXml" ds:itemID="{EA36F50C-1C0F-4B1A-BB32-A5960F966C9E}">
  <ds:schemaRefs>
    <ds:schemaRef ds:uri="http://www.w3.org/2001/XMLSchema"/>
    <ds:schemaRef ds:uri="http://www.boldonjames.com/2008/01/sie/internal/label"/>
  </ds:schemaRefs>
</ds:datastoreItem>
</file>

<file path=docMetadata/LabelInfo.xml><?xml version="1.0" encoding="utf-8"?>
<clbl:labelList xmlns:clbl="http://schemas.microsoft.com/office/2020/mipLabelMetadata">
  <clbl:label id="{f687117c-26c0-40a3-bc97-5df90338b8ba}" enabled="0" method="" siteId="{f687117c-26c0-40a3-bc97-5df90338b8b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23065</TotalTime>
  <Words>177</Words>
  <Application>Microsoft Office PowerPoint</Application>
  <PresentationFormat>Bredbild</PresentationFormat>
  <Paragraphs>74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Hanson-Fallenius, Magnus</dc:creator>
  <cp:lastModifiedBy>Helena Andersson</cp:lastModifiedBy>
  <cp:revision>11</cp:revision>
  <cp:lastPrinted>2024-01-08T14:53:26Z</cp:lastPrinted>
  <dcterms:modified xsi:type="dcterms:W3CDTF">2024-01-08T14:54:04Z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578A51CE-CCF2-477E-9496-8FAAC3481E01</vt:lpwstr>
  </property>
  <property fmtid="{D5CDD505-2E9C-101B-9397-08002B2CF9AE}" pid="3" name="ArticulatePath">
    <vt:lpwstr>Årsplan LTK 2021-v2 (1)</vt:lpwstr>
  </property>
  <property fmtid="{D5CDD505-2E9C-101B-9397-08002B2CF9AE}" pid="4" name="docIndexRef">
    <vt:lpwstr>898c45c5-a36e-46f9-8568-7552102590b4</vt:lpwstr>
  </property>
  <property fmtid="{D5CDD505-2E9C-101B-9397-08002B2CF9AE}" pid="5" name="bjDocumentSecurityLabel">
    <vt:lpwstr>This item has no classification</vt:lpwstr>
  </property>
  <property fmtid="{D5CDD505-2E9C-101B-9397-08002B2CF9AE}" pid="6" name="ClassificationMark">
    <vt:lpwstr>DANA</vt:lpwstr>
  </property>
  <property fmtid="{D5CDD505-2E9C-101B-9397-08002B2CF9AE}" pid="7" name="bjClsUserRVM">
    <vt:lpwstr>[]</vt:lpwstr>
  </property>
  <property fmtid="{D5CDD505-2E9C-101B-9397-08002B2CF9AE}" pid="8" name="bjSaver">
    <vt:lpwstr>JEY09QvmvAe6504njGzgO152sUhz3IXP</vt:lpwstr>
  </property>
</Properties>
</file>